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42" r:id="rId5"/>
    <p:sldId id="351" r:id="rId6"/>
    <p:sldId id="354" r:id="rId7"/>
    <p:sldId id="352" r:id="rId8"/>
    <p:sldId id="349" r:id="rId9"/>
    <p:sldId id="355" r:id="rId10"/>
    <p:sldId id="356" r:id="rId11"/>
    <p:sldId id="357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43E45-2D65-470C-9CC5-83F22F63BFB9}" v="1" dt="2023-11-27T00:57:00.4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5646"/>
  </p:normalViewPr>
  <p:slideViewPr>
    <p:cSldViewPr snapToGrid="0" snapToObjects="1" showGuides="1">
      <p:cViewPr>
        <p:scale>
          <a:sx n="200" d="100"/>
          <a:sy n="200" d="100"/>
        </p:scale>
        <p:origin x="2112" y="15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tian Ravndal" userId="9275e59b205dffd7" providerId="LiveId" clId="{4B643E45-2D65-470C-9CC5-83F22F63BFB9}"/>
    <pc:docChg chg="custSel addSld modSld">
      <pc:chgData name="Kristian Ravndal" userId="9275e59b205dffd7" providerId="LiveId" clId="{4B643E45-2D65-470C-9CC5-83F22F63BFB9}" dt="2023-11-27T02:03:08.360" v="557" actId="6549"/>
      <pc:docMkLst>
        <pc:docMk/>
      </pc:docMkLst>
      <pc:sldChg chg="modSp mod">
        <pc:chgData name="Kristian Ravndal" userId="9275e59b205dffd7" providerId="LiveId" clId="{4B643E45-2D65-470C-9CC5-83F22F63BFB9}" dt="2023-11-27T01:59:54.545" v="463" actId="108"/>
        <pc:sldMkLst>
          <pc:docMk/>
          <pc:sldMk cId="1250634373" sldId="349"/>
        </pc:sldMkLst>
        <pc:spChg chg="mod">
          <ac:chgData name="Kristian Ravndal" userId="9275e59b205dffd7" providerId="LiveId" clId="{4B643E45-2D65-470C-9CC5-83F22F63BFB9}" dt="2023-11-27T01:59:54.545" v="463" actId="108"/>
          <ac:spMkLst>
            <pc:docMk/>
            <pc:sldMk cId="1250634373" sldId="349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3:45.439" v="299" actId="6549"/>
        <pc:sldMkLst>
          <pc:docMk/>
          <pc:sldMk cId="2249031310" sldId="351"/>
        </pc:sldMkLst>
        <pc:spChg chg="mod">
          <ac:chgData name="Kristian Ravndal" userId="9275e59b205dffd7" providerId="LiveId" clId="{4B643E45-2D65-470C-9CC5-83F22F63BFB9}" dt="2023-11-27T01:53:45.439" v="299" actId="6549"/>
          <ac:spMkLst>
            <pc:docMk/>
            <pc:sldMk cId="2249031310" sldId="351"/>
            <ac:spMk id="4" creationId="{5AC76B71-3E57-E2F3-291A-39B418022AD7}"/>
          </ac:spMkLst>
        </pc:spChg>
      </pc:sldChg>
      <pc:sldChg chg="modSp setBg">
        <pc:chgData name="Kristian Ravndal" userId="9275e59b205dffd7" providerId="LiveId" clId="{4B643E45-2D65-470C-9CC5-83F22F63BFB9}" dt="2023-11-27T00:57:00.472" v="133"/>
        <pc:sldMkLst>
          <pc:docMk/>
          <pc:sldMk cId="3984182267" sldId="352"/>
        </pc:sldMkLst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" creationId="{E7D2945C-94BA-AC11-295D-E4CACAC7E5F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4" creationId="{F7A615C6-5B0E-9C55-4354-0FE24FAB35EE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0" creationId="{DD2A3633-9718-8A40-B15C-581BB873165D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11" creationId="{8F648E53-A674-2192-7737-52A353F09A1B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28" creationId="{197F046A-7911-3E0E-7D88-A57CF0028A0A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0" creationId="{A63CC359-8A44-9313-ADA5-3E961D2CC84F}"/>
          </ac:spMkLst>
        </pc:spChg>
        <pc:spChg chg="mod">
          <ac:chgData name="Kristian Ravndal" userId="9275e59b205dffd7" providerId="LiveId" clId="{4B643E45-2D65-470C-9CC5-83F22F63BFB9}" dt="2023-11-27T00:57:00.472" v="133"/>
          <ac:spMkLst>
            <pc:docMk/>
            <pc:sldMk cId="3984182267" sldId="352"/>
            <ac:spMk id="32" creationId="{3DB2DABA-9EFA-FC6D-50D6-0493014B4A51}"/>
          </ac:spMkLst>
        </pc:spChg>
      </pc:sldChg>
      <pc:sldChg chg="modSp mod">
        <pc:chgData name="Kristian Ravndal" userId="9275e59b205dffd7" providerId="LiveId" clId="{4B643E45-2D65-470C-9CC5-83F22F63BFB9}" dt="2023-11-27T02:02:15.927" v="498" actId="313"/>
        <pc:sldMkLst>
          <pc:docMk/>
          <pc:sldMk cId="260389221" sldId="355"/>
        </pc:sldMkLst>
        <pc:spChg chg="mod">
          <ac:chgData name="Kristian Ravndal" userId="9275e59b205dffd7" providerId="LiveId" clId="{4B643E45-2D65-470C-9CC5-83F22F63BFB9}" dt="2023-11-27T02:02:15.927" v="498" actId="313"/>
          <ac:spMkLst>
            <pc:docMk/>
            <pc:sldMk cId="260389221" sldId="355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2:03:08.360" v="557" actId="6549"/>
        <pc:sldMkLst>
          <pc:docMk/>
          <pc:sldMk cId="102522590" sldId="356"/>
        </pc:sldMkLst>
        <pc:spChg chg="mod">
          <ac:chgData name="Kristian Ravndal" userId="9275e59b205dffd7" providerId="LiveId" clId="{4B643E45-2D65-470C-9CC5-83F22F63BFB9}" dt="2023-11-27T02:03:08.360" v="557" actId="6549"/>
          <ac:spMkLst>
            <pc:docMk/>
            <pc:sldMk cId="102522590" sldId="356"/>
            <ac:spMk id="10" creationId="{3DE9D673-7BF2-01CB-1E4A-4D047DB8D364}"/>
          </ac:spMkLst>
        </pc:spChg>
      </pc:sldChg>
      <pc:sldChg chg="modSp mod">
        <pc:chgData name="Kristian Ravndal" userId="9275e59b205dffd7" providerId="LiveId" clId="{4B643E45-2D65-470C-9CC5-83F22F63BFB9}" dt="2023-11-27T01:52:24.019" v="158" actId="6549"/>
        <pc:sldMkLst>
          <pc:docMk/>
          <pc:sldMk cId="2399375894" sldId="357"/>
        </pc:sldMkLst>
        <pc:spChg chg="mod">
          <ac:chgData name="Kristian Ravndal" userId="9275e59b205dffd7" providerId="LiveId" clId="{4B643E45-2D65-470C-9CC5-83F22F63BFB9}" dt="2023-11-27T01:52:24.019" v="158" actId="6549"/>
          <ac:spMkLst>
            <pc:docMk/>
            <pc:sldMk cId="2399375894" sldId="357"/>
            <ac:spMk id="10" creationId="{3DE9D673-7BF2-01CB-1E4A-4D047DB8D364}"/>
          </ac:spMkLst>
        </pc:spChg>
      </pc:sldChg>
      <pc:sldChg chg="delSp modSp add mod">
        <pc:chgData name="Kristian Ravndal" userId="9275e59b205dffd7" providerId="LiveId" clId="{4B643E45-2D65-470C-9CC5-83F22F63BFB9}" dt="2023-11-27T01:54:34.194" v="333" actId="478"/>
        <pc:sldMkLst>
          <pc:docMk/>
          <pc:sldMk cId="4135589842" sldId="358"/>
        </pc:sldMkLst>
        <pc:spChg chg="mod">
          <ac:chgData name="Kristian Ravndal" userId="9275e59b205dffd7" providerId="LiveId" clId="{4B643E45-2D65-470C-9CC5-83F22F63BFB9}" dt="2023-11-27T01:54:15.297" v="312" actId="20577"/>
          <ac:spMkLst>
            <pc:docMk/>
            <pc:sldMk cId="4135589842" sldId="358"/>
            <ac:spMk id="2" creationId="{7D58ABCF-B0F6-3B9E-078F-2A8A22C56DAA}"/>
          </ac:spMkLst>
        </pc:spChg>
        <pc:spChg chg="del mod">
          <ac:chgData name="Kristian Ravndal" userId="9275e59b205dffd7" providerId="LiveId" clId="{4B643E45-2D65-470C-9CC5-83F22F63BFB9}" dt="2023-11-27T01:54:34.194" v="333" actId="478"/>
          <ac:spMkLst>
            <pc:docMk/>
            <pc:sldMk cId="4135589842" sldId="358"/>
            <ac:spMk id="4" creationId="{5AC76B71-3E57-E2F3-291A-39B418022AD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27/11/2023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g>
</file>

<file path=ppt/media/image2.pn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27/11/2023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42353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258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523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2601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ise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527164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/>
              <a:t>.net</a:t>
            </a:r>
            <a:r>
              <a:rPr lang="en-GB" dirty="0"/>
              <a:t> boost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Kristian Ravndal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Introductions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About this course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en-GB" dirty="0"/>
              <a:t>Rough list of contents day 1- 4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Introductions!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Kristian Ravndal</a:t>
            </a:r>
          </a:p>
          <a:p>
            <a:pPr rtl="0"/>
            <a:r>
              <a:rPr lang="nb-NO" dirty="0"/>
              <a:t>Partner / Senior Consultant @ Aurum</a:t>
            </a:r>
          </a:p>
          <a:p>
            <a:pPr rtl="0"/>
            <a:endParaRPr lang="nb-NO"/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0261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About!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This is not a </a:t>
            </a:r>
            <a:r>
              <a:rPr lang="en-US" dirty="0"/>
              <a:t>lecture</a:t>
            </a:r>
            <a:r>
              <a:rPr lang="nb-NO" dirty="0"/>
              <a:t>. This is a </a:t>
            </a:r>
            <a:r>
              <a:rPr lang="nb-NO" dirty="0" err="1"/>
              <a:t>boost</a:t>
            </a:r>
            <a:r>
              <a:rPr lang="nb-NO" dirty="0"/>
              <a:t> to </a:t>
            </a:r>
            <a:r>
              <a:rPr lang="nb-NO" dirty="0" err="1"/>
              <a:t>get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started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in </a:t>
            </a:r>
            <a:r>
              <a:rPr lang="nb-NO" dirty="0" err="1"/>
              <a:t>PwC</a:t>
            </a:r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Presentations</a:t>
            </a:r>
            <a:endParaRPr lang="en-GB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/>
              <a:t>Show and tell</a:t>
            </a:r>
            <a:endParaRPr lang="en-GB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Assignments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Intro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C#/.net overview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C# vs python</a:t>
            </a:r>
          </a:p>
          <a:p>
            <a:r>
              <a:rPr lang="en-GB" dirty="0">
                <a:solidFill>
                  <a:srgbClr val="6796E6"/>
                </a:solidFill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IDEs 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Type-system + class-system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cli + Hello World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Debugging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Exceptions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1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Creating an app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Configuring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HttpClient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Logging /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IoC / Extensions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MVC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vs “minimal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”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Unit testing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Credential Store 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2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389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5541" y="1693821"/>
            <a:ext cx="10493300" cy="5174811"/>
          </a:xfrm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More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.net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Azure services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Quest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Assignments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nb-NO" dirty="0"/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3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522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DE9D673-7BF2-01CB-1E4A-4D047DB8D364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noFill/>
        </p:spPr>
        <p:txBody>
          <a:bodyPr/>
          <a:lstStyle/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Entity Framework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Show and tell: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TrustD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Build and deploy in PwC</a:t>
            </a:r>
          </a:p>
          <a:p>
            <a:r>
              <a:rPr lang="en-GB" b="0" dirty="0">
                <a:solidFill>
                  <a:srgbClr val="6796E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Deep dive!</a:t>
            </a:r>
          </a:p>
          <a:p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b="1" dirty="0"/>
              <a:t>Day 4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b-NO" dirty="0" err="1"/>
              <a:t>PwC</a:t>
            </a:r>
            <a:r>
              <a:rPr lang="nb-NO" dirty="0"/>
              <a:t> </a:t>
            </a:r>
            <a:r>
              <a:rPr lang="nb-NO" dirty="0" err="1"/>
              <a:t>.net</a:t>
            </a:r>
            <a:r>
              <a:rPr lang="nb-NO" dirty="0"/>
              <a:t> </a:t>
            </a:r>
            <a:r>
              <a:rPr lang="nb-NO" dirty="0" err="1"/>
              <a:t>boost</a:t>
            </a:r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9375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7">
    <a:dk1>
      <a:srgbClr val="000000"/>
    </a:dk1>
    <a:lt1>
      <a:srgbClr val="FFFFFF"/>
    </a:lt1>
    <a:dk2>
      <a:srgbClr val="FC4EFB"/>
    </a:dk2>
    <a:lt2>
      <a:srgbClr val="E7E6E6"/>
    </a:lt2>
    <a:accent1>
      <a:srgbClr val="FAF24C"/>
    </a:accent1>
    <a:accent2>
      <a:srgbClr val="5EFCAC"/>
    </a:accent2>
    <a:accent3>
      <a:srgbClr val="73EBF9"/>
    </a:accent3>
    <a:accent4>
      <a:srgbClr val="316CFC"/>
    </a:accent4>
    <a:accent5>
      <a:srgbClr val="B059FD"/>
    </a:accent5>
    <a:accent6>
      <a:srgbClr val="9405FC"/>
    </a:accent6>
    <a:hlink>
      <a:srgbClr val="FFFFFF"/>
    </a:hlink>
    <a:folHlink>
      <a:srgbClr val="FFFFF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201</Words>
  <Application>Microsoft Office PowerPoint</Application>
  <PresentationFormat>Widescreen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Nova</vt:lpstr>
      <vt:lpstr>Biome</vt:lpstr>
      <vt:lpstr>Biome Light</vt:lpstr>
      <vt:lpstr>Calibri</vt:lpstr>
      <vt:lpstr>Consolas</vt:lpstr>
      <vt:lpstr>Segoe UI</vt:lpstr>
      <vt:lpstr>Office Theme</vt:lpstr>
      <vt:lpstr>.net boost</vt:lpstr>
      <vt:lpstr>Agenda</vt:lpstr>
      <vt:lpstr>Introductions!</vt:lpstr>
      <vt:lpstr>About!</vt:lpstr>
      <vt:lpstr>Day 1</vt:lpstr>
      <vt:lpstr>Day 2</vt:lpstr>
      <vt:lpstr>Day 3</vt:lpstr>
      <vt:lpstr>Day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.net boost</dc:title>
  <dc:creator>Kristian Ravndal</dc:creator>
  <cp:lastModifiedBy>Kristian Ravndal</cp:lastModifiedBy>
  <cp:revision>4</cp:revision>
  <dcterms:created xsi:type="dcterms:W3CDTF">2023-11-26T23:53:29Z</dcterms:created>
  <dcterms:modified xsi:type="dcterms:W3CDTF">2023-11-27T08:48:02Z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